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5" r:id="rId3"/>
    <p:sldId id="264" r:id="rId4"/>
    <p:sldId id="266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21D7-F912-4024-BDD6-D7664B8B5A5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C452-E742-4DB5-B69A-F5EF6721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8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AFBA7-1C32-4BDF-A089-9E28B92410C6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qiu@psu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93EE7-4704-4037-CC49-269DF7B14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Math 035 General View of Mathematics</a:t>
            </a:r>
            <a:endParaRPr lang="zh-CN" altLang="en-US" sz="4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49B9D9-9070-26E3-DF05-7BE88B13F587}"/>
              </a:ext>
            </a:extLst>
          </p:cNvPr>
          <p:cNvSpPr txBox="1"/>
          <p:nvPr/>
        </p:nvSpPr>
        <p:spPr>
          <a:xfrm>
            <a:off x="1247775" y="4438650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Hongda Qiu</a:t>
            </a:r>
          </a:p>
          <a:p>
            <a:r>
              <a:rPr lang="en-US" dirty="0"/>
              <a:t>Department of Mathematics</a:t>
            </a:r>
          </a:p>
          <a:p>
            <a:r>
              <a:rPr lang="en-US" dirty="0">
                <a:hlinkClick r:id="rId2"/>
              </a:rPr>
              <a:t>hqiu@psu.edu</a:t>
            </a:r>
            <a:endParaRPr lang="en-US" dirty="0"/>
          </a:p>
          <a:p>
            <a:r>
              <a:rPr lang="en-US" dirty="0"/>
              <a:t>402 McAllister</a:t>
            </a:r>
          </a:p>
        </p:txBody>
      </p:sp>
      <p:pic>
        <p:nvPicPr>
          <p:cNvPr id="2050" name="Picture 2" descr="3d shapes">
            <a:extLst>
              <a:ext uri="{FF2B5EF4-FFF2-40B4-BE49-F238E27FC236}">
                <a16:creationId xmlns:a16="http://schemas.microsoft.com/office/drawing/2014/main" id="{41EC38A7-96B3-CF7B-9B16-CED737BC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038814"/>
            <a:ext cx="2857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More about Ancient China Mathematics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F58F0F-B022-AC93-CA35-7EDBD9E3A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30377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Obliquity of the Ecliptic, Zhang Sui (Yixing the Monk) (721)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 the angle between the plane of equator (ecliptic) and the plane of the solar orbit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F58F0F-B022-AC93-CA35-7EDBD9E3A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303770" cy="4023360"/>
              </a:xfrm>
              <a:blipFill>
                <a:blip r:embed="rId2"/>
                <a:stretch>
                  <a:fillRect l="-2003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>
            <a:extLst>
              <a:ext uri="{FF2B5EF4-FFF2-40B4-BE49-F238E27FC236}">
                <a16:creationId xmlns:a16="http://schemas.microsoft.com/office/drawing/2014/main" id="{CB0EBAC0-3526-611B-3C2A-4780A52E1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2266950"/>
            <a:ext cx="3333750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B9534016-2875-08EA-893E-89EB7ED40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2958043"/>
            <a:ext cx="209550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14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More about Ancient China Mathematics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F58F0F-B022-AC93-CA35-7EDBD9E3A0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303770" cy="402336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12 equal temperament, Zhu </a:t>
                </a:r>
                <a:r>
                  <a:rPr lang="en-US" sz="2800" dirty="0" err="1"/>
                  <a:t>Zaiyu</a:t>
                </a:r>
                <a:r>
                  <a:rPr lang="en-US" sz="2800" dirty="0"/>
                  <a:t> (1584)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ad>
                      <m:ra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g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000" dirty="0"/>
                  <a:t> --ratio of frequencies between every pair of adjacent notes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Shorter string/higher frequency as the note increases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24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F58F0F-B022-AC93-CA35-7EDBD9E3A0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303770" cy="4023360"/>
              </a:xfrm>
              <a:blipFill>
                <a:blip r:embed="rId2"/>
                <a:stretch>
                  <a:fillRect l="-2671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>
            <a:extLst>
              <a:ext uri="{FF2B5EF4-FFF2-40B4-BE49-F238E27FC236}">
                <a16:creationId xmlns:a16="http://schemas.microsoft.com/office/drawing/2014/main" id="{5F12D614-D63D-8B32-94C3-8A6B1DDEA7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909" y="1845734"/>
            <a:ext cx="3162300" cy="424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BE9F4443-2B6D-B09A-0CA5-968E4BFC7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42" y="3857414"/>
            <a:ext cx="3212062" cy="149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33570D42-D9DD-F25A-9021-A4F544AD0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22399"/>
            <a:ext cx="23812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942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7FAE3A-DCE0-7B59-DF09-A3175A05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Quick Notes about Ancient China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FBD218-975E-5B25-1322-0428CBED0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Contribution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Comments of Ancient China Mathematics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Factors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Blockings</a:t>
            </a:r>
          </a:p>
        </p:txBody>
      </p:sp>
      <p:pic>
        <p:nvPicPr>
          <p:cNvPr id="9218" name="Picture 2" descr="Ancient China Mathematics Facts for Kids (Explained!)">
            <a:extLst>
              <a:ext uri="{FF2B5EF4-FFF2-40B4-BE49-F238E27FC236}">
                <a16:creationId xmlns:a16="http://schemas.microsoft.com/office/drawing/2014/main" id="{7D5DF5C9-B472-F237-6E59-78ACBA75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37" y="2739391"/>
            <a:ext cx="4360843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62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Ancient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Ancient Persian Society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Persian Academics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F3C629E-CD44-FA85-28C6-B6143A050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2080736"/>
            <a:ext cx="7351769" cy="355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90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Ancient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558898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Libraries in Persian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2050" name="Picture 2" descr="Bhagvad Gita in Urdu and Ramayan in Persian, a library of rare finds in  Walled City">
            <a:extLst>
              <a:ext uri="{FF2B5EF4-FFF2-40B4-BE49-F238E27FC236}">
                <a16:creationId xmlns:a16="http://schemas.microsoft.com/office/drawing/2014/main" id="{226F872A-6953-4D55-C4BE-AFAAAB28C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2190750"/>
            <a:ext cx="61912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325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89487-F511-E8F3-D9DC-67794F5E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Al-Khwarizmi </a:t>
            </a:r>
            <a:r>
              <a:rPr lang="ar-AE" dirty="0"/>
              <a:t>محمد بن موسى الخوارزمي</a:t>
            </a:r>
            <a:endParaRPr lang="en-US" dirty="0"/>
          </a:p>
        </p:txBody>
      </p:sp>
      <p:pic>
        <p:nvPicPr>
          <p:cNvPr id="4098" name="Picture 2" descr="Al-Khwarizmi. &quot;The Father of Algebra&quot; about women">
            <a:extLst>
              <a:ext uri="{FF2B5EF4-FFF2-40B4-BE49-F238E27FC236}">
                <a16:creationId xmlns:a16="http://schemas.microsoft.com/office/drawing/2014/main" id="{A0300259-CE6F-2AF4-CB91-DBDF981A8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10664"/>
            <a:ext cx="4954118" cy="346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内容占位符 2">
            <a:extLst>
              <a:ext uri="{FF2B5EF4-FFF2-40B4-BE49-F238E27FC236}">
                <a16:creationId xmlns:a16="http://schemas.microsoft.com/office/drawing/2014/main" id="{D8FD13E7-0229-9663-941B-06E5CCF8C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846263"/>
            <a:ext cx="10058400" cy="40227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Life (780 to Middle 800)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97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89487-F511-E8F3-D9DC-67794F5E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Al-Khwarizmi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40A111-1E81-A0EE-3A68-07953D583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Algebra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“Algorithm”</a:t>
            </a:r>
            <a:r>
              <a:rPr lang="ar-AE" dirty="0"/>
              <a:t> الگوریتم</a:t>
            </a:r>
            <a:r>
              <a:rPr lang="en-US" dirty="0"/>
              <a:t>  and “algebra” </a:t>
            </a:r>
            <a:r>
              <a:rPr lang="ar-AE" dirty="0"/>
              <a:t>جبر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22C8EF4-0D4E-E9F3-712F-88B0F4D24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9560" y="1990725"/>
            <a:ext cx="2665990" cy="42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07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589487-F511-E8F3-D9DC-67794F5E7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Al-Khwarizmi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40A111-1E81-A0EE-3A68-07953D583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Equations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Linear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Quadratic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Trigonometry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Table of sin and cosine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D163001-57B6-8C8E-C814-6A0E18629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4" y="1845734"/>
            <a:ext cx="3324225" cy="44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155769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2781</TotalTime>
  <Words>154</Words>
  <Application>Microsoft Office PowerPoint</Application>
  <PresentationFormat>宽屏</PresentationFormat>
  <Paragraphs>37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Wingdings</vt:lpstr>
      <vt:lpstr>回顾</vt:lpstr>
      <vt:lpstr>Math 035 General View of Mathematics</vt:lpstr>
      <vt:lpstr>More about Ancient China Mathematics</vt:lpstr>
      <vt:lpstr>More about Ancient China Mathematics</vt:lpstr>
      <vt:lpstr>Quick Notes about Ancient China Mathematics</vt:lpstr>
      <vt:lpstr>Introduction to Ancient Mathematics</vt:lpstr>
      <vt:lpstr>Introduction to Ancient Mathematics</vt:lpstr>
      <vt:lpstr>Al-Khwarizmi محمد بن موسى الخوارزمي</vt:lpstr>
      <vt:lpstr>Al-Khwarizmi</vt:lpstr>
      <vt:lpstr>Al-Khwarizmi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035 General View of Mathematics</dc:title>
  <dc:creator>Qiu Hongda</dc:creator>
  <cp:lastModifiedBy>Qiu Hongda</cp:lastModifiedBy>
  <cp:revision>75</cp:revision>
  <dcterms:created xsi:type="dcterms:W3CDTF">2023-08-28T22:36:05Z</dcterms:created>
  <dcterms:modified xsi:type="dcterms:W3CDTF">2023-09-10T17:24:07Z</dcterms:modified>
</cp:coreProperties>
</file>