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2" r:id="rId3"/>
    <p:sldId id="266" r:id="rId4"/>
    <p:sldId id="267" r:id="rId5"/>
    <p:sldId id="260" r:id="rId6"/>
    <p:sldId id="263" r:id="rId7"/>
    <p:sldId id="268" r:id="rId8"/>
    <p:sldId id="26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1D7-F912-4024-BDD6-D7664B8B5A5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C452-E742-4DB5-B69A-F5EF6721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AFBA7-1C32-4BDF-A089-9E28B92410C6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qiu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93EE7-4704-4037-CC49-269DF7B14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Math 035 General View of Mathematics</a:t>
            </a:r>
            <a:endParaRPr lang="zh-CN" altLang="en-US" sz="4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49B9D9-9070-26E3-DF05-7BE88B13F587}"/>
              </a:ext>
            </a:extLst>
          </p:cNvPr>
          <p:cNvSpPr txBox="1"/>
          <p:nvPr/>
        </p:nvSpPr>
        <p:spPr>
          <a:xfrm>
            <a:off x="1247775" y="443865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Hongda Qiu</a:t>
            </a:r>
          </a:p>
          <a:p>
            <a:r>
              <a:rPr lang="en-US" dirty="0"/>
              <a:t>Department of Mathematics</a:t>
            </a:r>
          </a:p>
          <a:p>
            <a:r>
              <a:rPr lang="en-US" dirty="0">
                <a:hlinkClick r:id="rId2"/>
              </a:rPr>
              <a:t>hqiu@psu.edu</a:t>
            </a:r>
            <a:endParaRPr lang="en-US" dirty="0"/>
          </a:p>
          <a:p>
            <a:r>
              <a:rPr lang="en-US" dirty="0"/>
              <a:t>402 McAllister</a:t>
            </a:r>
          </a:p>
        </p:txBody>
      </p:sp>
      <p:pic>
        <p:nvPicPr>
          <p:cNvPr id="2050" name="Picture 2" descr="3d shapes">
            <a:extLst>
              <a:ext uri="{FF2B5EF4-FFF2-40B4-BE49-F238E27FC236}">
                <a16:creationId xmlns:a16="http://schemas.microsoft.com/office/drawing/2014/main" id="{41EC38A7-96B3-CF7B-9B16-CED737BC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038814"/>
            <a:ext cx="285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Pierre-Simon Laplace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 on Mathematics and Philosophy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Stable problem: ballistics, mechanics on plane…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Unstable problem: multi-body mechanics, mechanics on saddle…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ED34-C480-16F2-A227-FB3C63F1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45" y="1845734"/>
            <a:ext cx="3288030" cy="4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84EBEAF-4AB1-F8DC-CC10-EF52DCA8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1" y="3056657"/>
            <a:ext cx="3132053" cy="31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BCCEF94-3A4A-9657-DDA8-358A7A61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4" y="3428999"/>
            <a:ext cx="2759711" cy="275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French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French Revolution (1789-1799)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Déclaration des Droits de l'Homme et du Citoyen (La Fayette)</a:t>
            </a:r>
            <a:endParaRPr lang="en-US" sz="18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8E325A0-9454-3879-8120-8359B28F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0035"/>
            <a:ext cx="4695640" cy="36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0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French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République</a:t>
            </a:r>
            <a:r>
              <a:rPr lang="en-US" sz="1800" dirty="0"/>
              <a:t> Française and Empire </a:t>
            </a:r>
            <a:r>
              <a:rPr lang="en-US" sz="1800" dirty="0" err="1"/>
              <a:t>Français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Napoléon </a:t>
            </a:r>
            <a:r>
              <a:rPr lang="en-US" sz="1800" dirty="0" err="1"/>
              <a:t>Ier</a:t>
            </a:r>
            <a:r>
              <a:rPr lang="en-US" sz="1800" dirty="0"/>
              <a:t> Bonaparte</a:t>
            </a:r>
          </a:p>
        </p:txBody>
      </p:sp>
      <p:pic>
        <p:nvPicPr>
          <p:cNvPr id="5122" name="Picture 2" descr="法国国徽">
            <a:extLst>
              <a:ext uri="{FF2B5EF4-FFF2-40B4-BE49-F238E27FC236}">
                <a16:creationId xmlns:a16="http://schemas.microsoft.com/office/drawing/2014/main" id="{881D53E7-BA61-93E1-9CF3-848EEEDD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06" y="3429000"/>
            <a:ext cx="1462087" cy="16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AF2C5AF-ADEB-3EDB-2567-F41F1A0B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4" y="1935591"/>
            <a:ext cx="3419476" cy="41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9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French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République</a:t>
            </a:r>
            <a:r>
              <a:rPr lang="en-US" sz="1800" dirty="0"/>
              <a:t> Française and Empire </a:t>
            </a:r>
            <a:r>
              <a:rPr lang="en-US" sz="1800" dirty="0" err="1"/>
              <a:t>Français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Napoléon </a:t>
            </a:r>
            <a:r>
              <a:rPr lang="en-US" sz="1800" dirty="0" err="1"/>
              <a:t>Ier</a:t>
            </a:r>
            <a:r>
              <a:rPr lang="en-US" sz="1800" dirty="0"/>
              <a:t> Bonaparte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rise of French military education system during Napoléon’s </a:t>
            </a:r>
            <a:r>
              <a:rPr lang="en-US" sz="1800" dirty="0" err="1"/>
              <a:t>sovereignity</a:t>
            </a:r>
            <a:endParaRPr lang="en-US" sz="180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D88BD87E-0561-4708-DF76-F3B90EE6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9" y="3878235"/>
            <a:ext cx="135975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0F62E99D-AA5E-2BDF-66EA-0D1591EA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78" y="3429000"/>
            <a:ext cx="190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拿破仑战争_百度百科">
            <a:extLst>
              <a:ext uri="{FF2B5EF4-FFF2-40B4-BE49-F238E27FC236}">
                <a16:creationId xmlns:a16="http://schemas.microsoft.com/office/drawing/2014/main" id="{4947AF4A-6AD6-0D48-1CE4-2A3F219E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56" y="2134176"/>
            <a:ext cx="3519487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1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Pierre-Simon Laplace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(1749-1827)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Life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Education, University of Caen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Career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Ecole </a:t>
            </a:r>
            <a:r>
              <a:rPr lang="en-US" sz="1600" dirty="0" err="1"/>
              <a:t>Militaire</a:t>
            </a:r>
            <a:r>
              <a:rPr lang="en-US" sz="1600" dirty="0"/>
              <a:t>, 1769-1776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As a politician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Minister of Interior, during </a:t>
            </a:r>
            <a:r>
              <a:rPr lang="fr-FR" sz="1400" dirty="0"/>
              <a:t>the coup d’état du 18 Brumaire, </a:t>
            </a:r>
            <a:r>
              <a:rPr lang="en-US" sz="1400" dirty="0"/>
              <a:t>1799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Senator, 1799-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As a mathematician and </a:t>
            </a:r>
            <a:r>
              <a:rPr lang="en-US" sz="1800" dirty="0" err="1"/>
              <a:t>phycist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ED34-C480-16F2-A227-FB3C63F1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45" y="1845734"/>
            <a:ext cx="3288030" cy="4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Pierre-Simon Laplace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 on Astronomy and Philosophy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Celestial Mechanics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Stability of Solar System</a:t>
            </a: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ED34-C480-16F2-A227-FB3C63F1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45" y="1845734"/>
            <a:ext cx="3288030" cy="4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F4BF62C-5E37-0DD2-E4F9-17E06BCA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597026"/>
            <a:ext cx="4248150" cy="242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5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Pierre-Simon Laplace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 on Astronomy and Philosophy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Tidal force</a:t>
            </a:r>
          </a:p>
          <a:p>
            <a:pPr marL="201168" lvl="1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ED34-C480-16F2-A227-FB3C63F1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45" y="1845734"/>
            <a:ext cx="3288030" cy="4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C5A79A9-BE83-5B38-7191-C2CF922B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92" y="2747962"/>
            <a:ext cx="4998720" cy="29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4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Pierre-Simon Laplace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 on Astronomy and Philosophy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Distribution of Gravity</a:t>
            </a: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ED34-C480-16F2-A227-FB3C63F1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45" y="1845734"/>
            <a:ext cx="3288030" cy="4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3552CD33-D8CE-C6E0-B2C0-19C3F059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92" y="2971800"/>
            <a:ext cx="2690813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0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Pierre-Simon Laplace</a:t>
            </a: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55702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 on Philosophy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Laplace’s Demon: Initial value problem and solution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Mechanics and Determinism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ED34-C480-16F2-A227-FB3C63F1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45" y="1845734"/>
            <a:ext cx="3288030" cy="4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4515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318</TotalTime>
  <Words>191</Words>
  <Application>Microsoft Office PowerPoint</Application>
  <PresentationFormat>宽屏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回顾</vt:lpstr>
      <vt:lpstr>Math 035 General View of Mathematics</vt:lpstr>
      <vt:lpstr>Introduction to French Mathematics</vt:lpstr>
      <vt:lpstr>Introduction to French Mathematics</vt:lpstr>
      <vt:lpstr>Introduction to French Mathematics</vt:lpstr>
      <vt:lpstr>Pierre-Simon Laplace</vt:lpstr>
      <vt:lpstr>Pierre-Simon Laplace</vt:lpstr>
      <vt:lpstr>Pierre-Simon Laplace</vt:lpstr>
      <vt:lpstr>Pierre-Simon Laplace</vt:lpstr>
      <vt:lpstr>Pierre-Simon Laplace</vt:lpstr>
      <vt:lpstr>Pierre-Simon Laplace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035 General View of Mathematics</dc:title>
  <dc:creator>Qiu Hongda</dc:creator>
  <cp:lastModifiedBy>Hongda Qiu</cp:lastModifiedBy>
  <cp:revision>100</cp:revision>
  <dcterms:created xsi:type="dcterms:W3CDTF">2023-08-28T22:36:05Z</dcterms:created>
  <dcterms:modified xsi:type="dcterms:W3CDTF">2023-09-24T18:07:59Z</dcterms:modified>
</cp:coreProperties>
</file>